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64" r:id="rId2"/>
    <p:sldMasterId id="2147483776" r:id="rId3"/>
    <p:sldMasterId id="2147483788" r:id="rId4"/>
    <p:sldMasterId id="2147483800" r:id="rId5"/>
    <p:sldMasterId id="2147483825" r:id="rId6"/>
    <p:sldMasterId id="2147483840" r:id="rId7"/>
  </p:sldMasterIdLst>
  <p:sldIdLst>
    <p:sldId id="256" r:id="rId8"/>
    <p:sldId id="310" r:id="rId9"/>
    <p:sldId id="277" r:id="rId10"/>
    <p:sldId id="282" r:id="rId11"/>
    <p:sldId id="283" r:id="rId12"/>
    <p:sldId id="292" r:id="rId13"/>
    <p:sldId id="306" r:id="rId14"/>
    <p:sldId id="291" r:id="rId15"/>
    <p:sldId id="311" r:id="rId16"/>
    <p:sldId id="312" r:id="rId17"/>
    <p:sldId id="313" r:id="rId18"/>
    <p:sldId id="314" r:id="rId19"/>
    <p:sldId id="317" r:id="rId20"/>
    <p:sldId id="302" r:id="rId21"/>
    <p:sldId id="303" r:id="rId22"/>
    <p:sldId id="304" r:id="rId23"/>
    <p:sldId id="30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699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399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09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798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4971" algn="l" defTabSz="91399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1972" algn="l" defTabSz="91399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198965" algn="l" defTabSz="91399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5962" algn="l" defTabSz="91399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AFBE9"/>
    <a:srgbClr val="FF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2" autoAdjust="0"/>
    <p:restoredTop sz="94660"/>
  </p:normalViewPr>
  <p:slideViewPr>
    <p:cSldViewPr>
      <p:cViewPr>
        <p:scale>
          <a:sx n="70" d="100"/>
          <a:sy n="70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CC898-85E9-4BB9-A97F-1F18CA544B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B11E6-83FE-46BB-87B5-127ACE5E0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6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5F2C6-43F6-457E-AF48-668979288B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8FE1-34A6-4896-988D-32E2AC9661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48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1980-C967-4C27-9101-66DD3AF73A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99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3998-CC2D-46DD-AB89-E9D2A9B11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40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0488-4ECC-43A2-9F1E-D06E3C0F14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4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72" indent="0">
              <a:buNone/>
              <a:defRPr sz="1600" b="1"/>
            </a:lvl7pPr>
            <a:lvl8pPr marL="3198965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4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72" indent="0">
              <a:buNone/>
              <a:defRPr sz="1600" b="1"/>
            </a:lvl7pPr>
            <a:lvl8pPr marL="3198965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8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8A70-B35C-44CF-9505-1356C3CB4C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85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96E4-FD50-467C-B7A2-4C9ACC12CD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9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9062-CBA5-4059-8EB9-88B44321E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05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4" indent="0">
              <a:buNone/>
              <a:defRPr sz="1000"/>
            </a:lvl3pPr>
            <a:lvl4pPr marL="1370986" indent="0">
              <a:buNone/>
              <a:defRPr sz="900"/>
            </a:lvl4pPr>
            <a:lvl5pPr marL="1827981" indent="0">
              <a:buNone/>
              <a:defRPr sz="900"/>
            </a:lvl5pPr>
            <a:lvl6pPr marL="2284971" indent="0">
              <a:buNone/>
              <a:defRPr sz="900"/>
            </a:lvl6pPr>
            <a:lvl7pPr marL="2741972" indent="0">
              <a:buNone/>
              <a:defRPr sz="900"/>
            </a:lvl7pPr>
            <a:lvl8pPr marL="3198965" indent="0">
              <a:buNone/>
              <a:defRPr sz="900"/>
            </a:lvl8pPr>
            <a:lvl9pPr marL="36559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788D-2411-4EA1-AF81-2C81786BAD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2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6AD6D-240F-45C9-BA31-DC4EEC6ED1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5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6" indent="0">
              <a:buNone/>
              <a:defRPr sz="2800"/>
            </a:lvl2pPr>
            <a:lvl3pPr marL="913994" indent="0">
              <a:buNone/>
              <a:defRPr sz="2400"/>
            </a:lvl3pPr>
            <a:lvl4pPr marL="1370986" indent="0">
              <a:buNone/>
              <a:defRPr sz="2000"/>
            </a:lvl4pPr>
            <a:lvl5pPr marL="1827981" indent="0">
              <a:buNone/>
              <a:defRPr sz="2000"/>
            </a:lvl5pPr>
            <a:lvl6pPr marL="2284971" indent="0">
              <a:buNone/>
              <a:defRPr sz="2000"/>
            </a:lvl6pPr>
            <a:lvl7pPr marL="2741972" indent="0">
              <a:buNone/>
              <a:defRPr sz="2000"/>
            </a:lvl7pPr>
            <a:lvl8pPr marL="3198965" indent="0">
              <a:buNone/>
              <a:defRPr sz="2000"/>
            </a:lvl8pPr>
            <a:lvl9pPr marL="36559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4" indent="0">
              <a:buNone/>
              <a:defRPr sz="1000"/>
            </a:lvl3pPr>
            <a:lvl4pPr marL="1370986" indent="0">
              <a:buNone/>
              <a:defRPr sz="900"/>
            </a:lvl4pPr>
            <a:lvl5pPr marL="1827981" indent="0">
              <a:buNone/>
              <a:defRPr sz="900"/>
            </a:lvl5pPr>
            <a:lvl6pPr marL="2284971" indent="0">
              <a:buNone/>
              <a:defRPr sz="900"/>
            </a:lvl6pPr>
            <a:lvl7pPr marL="2741972" indent="0">
              <a:buNone/>
              <a:defRPr sz="900"/>
            </a:lvl7pPr>
            <a:lvl8pPr marL="3198965" indent="0">
              <a:buNone/>
              <a:defRPr sz="900"/>
            </a:lvl8pPr>
            <a:lvl9pPr marL="36559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8CA0-C48D-4961-8ED9-C85830CE22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66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F948-5F96-4111-A454-E4B5E60557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1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205-9D24-439F-8647-060624E049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63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8FE1-34A6-4896-988D-32E2AC9661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44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1980-C967-4C27-9101-66DD3AF73A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38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3998-CC2D-46DD-AB89-E9D2A9B11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09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0488-4ECC-43A2-9F1E-D06E3C0F14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44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4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72" indent="0">
              <a:buNone/>
              <a:defRPr sz="1600" b="1"/>
            </a:lvl7pPr>
            <a:lvl8pPr marL="3198965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4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72" indent="0">
              <a:buNone/>
              <a:defRPr sz="1600" b="1"/>
            </a:lvl7pPr>
            <a:lvl8pPr marL="3198965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8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8A70-B35C-44CF-9505-1356C3CB4C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48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96E4-FD50-467C-B7A2-4C9ACC12CD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62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9062-CBA5-4059-8EB9-88B44321E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1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93CB1-08F9-40C5-B367-338D84CFD3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15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4" indent="0">
              <a:buNone/>
              <a:defRPr sz="1000"/>
            </a:lvl3pPr>
            <a:lvl4pPr marL="1370986" indent="0">
              <a:buNone/>
              <a:defRPr sz="900"/>
            </a:lvl4pPr>
            <a:lvl5pPr marL="1827981" indent="0">
              <a:buNone/>
              <a:defRPr sz="900"/>
            </a:lvl5pPr>
            <a:lvl6pPr marL="2284971" indent="0">
              <a:buNone/>
              <a:defRPr sz="900"/>
            </a:lvl6pPr>
            <a:lvl7pPr marL="2741972" indent="0">
              <a:buNone/>
              <a:defRPr sz="900"/>
            </a:lvl7pPr>
            <a:lvl8pPr marL="3198965" indent="0">
              <a:buNone/>
              <a:defRPr sz="900"/>
            </a:lvl8pPr>
            <a:lvl9pPr marL="36559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788D-2411-4EA1-AF81-2C81786BAD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26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6" indent="0">
              <a:buNone/>
              <a:defRPr sz="2800"/>
            </a:lvl2pPr>
            <a:lvl3pPr marL="913994" indent="0">
              <a:buNone/>
              <a:defRPr sz="2400"/>
            </a:lvl3pPr>
            <a:lvl4pPr marL="1370986" indent="0">
              <a:buNone/>
              <a:defRPr sz="2000"/>
            </a:lvl4pPr>
            <a:lvl5pPr marL="1827981" indent="0">
              <a:buNone/>
              <a:defRPr sz="2000"/>
            </a:lvl5pPr>
            <a:lvl6pPr marL="2284971" indent="0">
              <a:buNone/>
              <a:defRPr sz="2000"/>
            </a:lvl6pPr>
            <a:lvl7pPr marL="2741972" indent="0">
              <a:buNone/>
              <a:defRPr sz="2000"/>
            </a:lvl7pPr>
            <a:lvl8pPr marL="3198965" indent="0">
              <a:buNone/>
              <a:defRPr sz="2000"/>
            </a:lvl8pPr>
            <a:lvl9pPr marL="36559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4" indent="0">
              <a:buNone/>
              <a:defRPr sz="1000"/>
            </a:lvl3pPr>
            <a:lvl4pPr marL="1370986" indent="0">
              <a:buNone/>
              <a:defRPr sz="900"/>
            </a:lvl4pPr>
            <a:lvl5pPr marL="1827981" indent="0">
              <a:buNone/>
              <a:defRPr sz="900"/>
            </a:lvl5pPr>
            <a:lvl6pPr marL="2284971" indent="0">
              <a:buNone/>
              <a:defRPr sz="900"/>
            </a:lvl6pPr>
            <a:lvl7pPr marL="2741972" indent="0">
              <a:buNone/>
              <a:defRPr sz="900"/>
            </a:lvl7pPr>
            <a:lvl8pPr marL="3198965" indent="0">
              <a:buNone/>
              <a:defRPr sz="900"/>
            </a:lvl8pPr>
            <a:lvl9pPr marL="36559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8CA0-C48D-4961-8ED9-C85830CE22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72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F948-5F96-4111-A454-E4B5E60557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37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205-9D24-439F-8647-060624E049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65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8FE1-34A6-4896-988D-32E2AC9661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2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1980-C967-4C27-9101-66DD3AF73A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09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3998-CC2D-46DD-AB89-E9D2A9B11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82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0488-4ECC-43A2-9F1E-D06E3C0F14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04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4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72" indent="0">
              <a:buNone/>
              <a:defRPr sz="1600" b="1"/>
            </a:lvl7pPr>
            <a:lvl8pPr marL="3198965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4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72" indent="0">
              <a:buNone/>
              <a:defRPr sz="1600" b="1"/>
            </a:lvl7pPr>
            <a:lvl8pPr marL="3198965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8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8A70-B35C-44CF-9505-1356C3CB4C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15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96E4-FD50-467C-B7A2-4C9ACC12CD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DC360-B0AC-40CF-8701-EF98468153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0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9062-CBA5-4059-8EB9-88B44321E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94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4" indent="0">
              <a:buNone/>
              <a:defRPr sz="1000"/>
            </a:lvl3pPr>
            <a:lvl4pPr marL="1370986" indent="0">
              <a:buNone/>
              <a:defRPr sz="900"/>
            </a:lvl4pPr>
            <a:lvl5pPr marL="1827981" indent="0">
              <a:buNone/>
              <a:defRPr sz="900"/>
            </a:lvl5pPr>
            <a:lvl6pPr marL="2284971" indent="0">
              <a:buNone/>
              <a:defRPr sz="900"/>
            </a:lvl6pPr>
            <a:lvl7pPr marL="2741972" indent="0">
              <a:buNone/>
              <a:defRPr sz="900"/>
            </a:lvl7pPr>
            <a:lvl8pPr marL="3198965" indent="0">
              <a:buNone/>
              <a:defRPr sz="900"/>
            </a:lvl8pPr>
            <a:lvl9pPr marL="36559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788D-2411-4EA1-AF81-2C81786BAD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58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6" indent="0">
              <a:buNone/>
              <a:defRPr sz="2800"/>
            </a:lvl2pPr>
            <a:lvl3pPr marL="913994" indent="0">
              <a:buNone/>
              <a:defRPr sz="2400"/>
            </a:lvl3pPr>
            <a:lvl4pPr marL="1370986" indent="0">
              <a:buNone/>
              <a:defRPr sz="2000"/>
            </a:lvl4pPr>
            <a:lvl5pPr marL="1827981" indent="0">
              <a:buNone/>
              <a:defRPr sz="2000"/>
            </a:lvl5pPr>
            <a:lvl6pPr marL="2284971" indent="0">
              <a:buNone/>
              <a:defRPr sz="2000"/>
            </a:lvl6pPr>
            <a:lvl7pPr marL="2741972" indent="0">
              <a:buNone/>
              <a:defRPr sz="2000"/>
            </a:lvl7pPr>
            <a:lvl8pPr marL="3198965" indent="0">
              <a:buNone/>
              <a:defRPr sz="2000"/>
            </a:lvl8pPr>
            <a:lvl9pPr marL="36559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4" indent="0">
              <a:buNone/>
              <a:defRPr sz="1000"/>
            </a:lvl3pPr>
            <a:lvl4pPr marL="1370986" indent="0">
              <a:buNone/>
              <a:defRPr sz="900"/>
            </a:lvl4pPr>
            <a:lvl5pPr marL="1827981" indent="0">
              <a:buNone/>
              <a:defRPr sz="900"/>
            </a:lvl5pPr>
            <a:lvl6pPr marL="2284971" indent="0">
              <a:buNone/>
              <a:defRPr sz="900"/>
            </a:lvl6pPr>
            <a:lvl7pPr marL="2741972" indent="0">
              <a:buNone/>
              <a:defRPr sz="900"/>
            </a:lvl7pPr>
            <a:lvl8pPr marL="3198965" indent="0">
              <a:buNone/>
              <a:defRPr sz="900"/>
            </a:lvl8pPr>
            <a:lvl9pPr marL="36559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8CA0-C48D-4961-8ED9-C85830CE22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17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F948-5F96-4111-A454-E4B5E60557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71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205-9D24-439F-8647-060624E049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11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8FE1-34A6-4896-988D-32E2AC9661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60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1980-C967-4C27-9101-66DD3AF73A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92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3998-CC2D-46DD-AB89-E9D2A9B11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0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0488-4ECC-43A2-9F1E-D06E3C0F14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50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4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72" indent="0">
              <a:buNone/>
              <a:defRPr sz="1600" b="1"/>
            </a:lvl7pPr>
            <a:lvl8pPr marL="3198965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4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72" indent="0">
              <a:buNone/>
              <a:defRPr sz="1600" b="1"/>
            </a:lvl7pPr>
            <a:lvl8pPr marL="3198965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8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8A70-B35C-44CF-9505-1356C3CB4C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4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4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72" indent="0">
              <a:buNone/>
              <a:defRPr sz="1600" b="1"/>
            </a:lvl7pPr>
            <a:lvl8pPr marL="3198965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4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72" indent="0">
              <a:buNone/>
              <a:defRPr sz="1600" b="1"/>
            </a:lvl7pPr>
            <a:lvl8pPr marL="3198965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8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EAF5E-4D02-40B5-B53C-577735A2A6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93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96E4-FD50-467C-B7A2-4C9ACC12CD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5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9062-CBA5-4059-8EB9-88B44321E1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03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4" indent="0">
              <a:buNone/>
              <a:defRPr sz="1000"/>
            </a:lvl3pPr>
            <a:lvl4pPr marL="1370986" indent="0">
              <a:buNone/>
              <a:defRPr sz="900"/>
            </a:lvl4pPr>
            <a:lvl5pPr marL="1827981" indent="0">
              <a:buNone/>
              <a:defRPr sz="900"/>
            </a:lvl5pPr>
            <a:lvl6pPr marL="2284971" indent="0">
              <a:buNone/>
              <a:defRPr sz="900"/>
            </a:lvl6pPr>
            <a:lvl7pPr marL="2741972" indent="0">
              <a:buNone/>
              <a:defRPr sz="900"/>
            </a:lvl7pPr>
            <a:lvl8pPr marL="3198965" indent="0">
              <a:buNone/>
              <a:defRPr sz="900"/>
            </a:lvl8pPr>
            <a:lvl9pPr marL="36559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788D-2411-4EA1-AF81-2C81786BAD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89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6" indent="0">
              <a:buNone/>
              <a:defRPr sz="2800"/>
            </a:lvl2pPr>
            <a:lvl3pPr marL="913994" indent="0">
              <a:buNone/>
              <a:defRPr sz="2400"/>
            </a:lvl3pPr>
            <a:lvl4pPr marL="1370986" indent="0">
              <a:buNone/>
              <a:defRPr sz="2000"/>
            </a:lvl4pPr>
            <a:lvl5pPr marL="1827981" indent="0">
              <a:buNone/>
              <a:defRPr sz="2000"/>
            </a:lvl5pPr>
            <a:lvl6pPr marL="2284971" indent="0">
              <a:buNone/>
              <a:defRPr sz="2000"/>
            </a:lvl6pPr>
            <a:lvl7pPr marL="2741972" indent="0">
              <a:buNone/>
              <a:defRPr sz="2000"/>
            </a:lvl7pPr>
            <a:lvl8pPr marL="3198965" indent="0">
              <a:buNone/>
              <a:defRPr sz="2000"/>
            </a:lvl8pPr>
            <a:lvl9pPr marL="36559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4" indent="0">
              <a:buNone/>
              <a:defRPr sz="1000"/>
            </a:lvl3pPr>
            <a:lvl4pPr marL="1370986" indent="0">
              <a:buNone/>
              <a:defRPr sz="900"/>
            </a:lvl4pPr>
            <a:lvl5pPr marL="1827981" indent="0">
              <a:buNone/>
              <a:defRPr sz="900"/>
            </a:lvl5pPr>
            <a:lvl6pPr marL="2284971" indent="0">
              <a:buNone/>
              <a:defRPr sz="900"/>
            </a:lvl6pPr>
            <a:lvl7pPr marL="2741972" indent="0">
              <a:buNone/>
              <a:defRPr sz="900"/>
            </a:lvl7pPr>
            <a:lvl8pPr marL="3198965" indent="0">
              <a:buNone/>
              <a:defRPr sz="900"/>
            </a:lvl8pPr>
            <a:lvl9pPr marL="36559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8CA0-C48D-4961-8ED9-C85830CE22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91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F948-5F96-4111-A454-E4B5E60557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34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205-9D24-439F-8647-060624E049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43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2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4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0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8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5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4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92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2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4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8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8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6B849-90FC-4339-9ECC-6B874360A1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264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20"/>
            <a:ext cx="4040188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855" indent="0">
              <a:buNone/>
              <a:defRPr sz="2300" b="1"/>
            </a:lvl2pPr>
            <a:lvl3pPr marL="1023710" indent="0">
              <a:buNone/>
              <a:defRPr sz="2000" b="1"/>
            </a:lvl3pPr>
            <a:lvl4pPr marL="1535565" indent="0">
              <a:buNone/>
              <a:defRPr sz="1800" b="1"/>
            </a:lvl4pPr>
            <a:lvl5pPr marL="2047419" indent="0">
              <a:buNone/>
              <a:defRPr sz="1800" b="1"/>
            </a:lvl5pPr>
            <a:lvl6pPr marL="2559273" indent="0">
              <a:buNone/>
              <a:defRPr sz="1800" b="1"/>
            </a:lvl6pPr>
            <a:lvl7pPr marL="3071127" indent="0">
              <a:buNone/>
              <a:defRPr sz="1800" b="1"/>
            </a:lvl7pPr>
            <a:lvl8pPr marL="3582981" indent="0">
              <a:buNone/>
              <a:defRPr sz="1800" b="1"/>
            </a:lvl8pPr>
            <a:lvl9pPr marL="409483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83"/>
            <a:ext cx="4040188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20"/>
            <a:ext cx="4041775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855" indent="0">
              <a:buNone/>
              <a:defRPr sz="2300" b="1"/>
            </a:lvl2pPr>
            <a:lvl3pPr marL="1023710" indent="0">
              <a:buNone/>
              <a:defRPr sz="2000" b="1"/>
            </a:lvl3pPr>
            <a:lvl4pPr marL="1535565" indent="0">
              <a:buNone/>
              <a:defRPr sz="1800" b="1"/>
            </a:lvl4pPr>
            <a:lvl5pPr marL="2047419" indent="0">
              <a:buNone/>
              <a:defRPr sz="1800" b="1"/>
            </a:lvl5pPr>
            <a:lvl6pPr marL="2559273" indent="0">
              <a:buNone/>
              <a:defRPr sz="1800" b="1"/>
            </a:lvl6pPr>
            <a:lvl7pPr marL="3071127" indent="0">
              <a:buNone/>
              <a:defRPr sz="1800" b="1"/>
            </a:lvl7pPr>
            <a:lvl8pPr marL="3582981" indent="0">
              <a:buNone/>
              <a:defRPr sz="1800" b="1"/>
            </a:lvl8pPr>
            <a:lvl9pPr marL="409483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83"/>
            <a:ext cx="404177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6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13" tIns="38357" rIns="76713" bIns="38357" rtlCol="0" anchor="ctr"/>
          <a:lstStyle/>
          <a:p>
            <a:pPr algn="ctr" defTabSz="7678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13" tIns="38357" rIns="76713" bIns="38357" rtlCol="0" anchor="ctr"/>
          <a:lstStyle/>
          <a:p>
            <a:pPr algn="ctr" defTabSz="7678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0" y="6396227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3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6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11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1855" indent="0">
              <a:buNone/>
              <a:defRPr sz="1300"/>
            </a:lvl2pPr>
            <a:lvl3pPr marL="1023710" indent="0">
              <a:buNone/>
              <a:defRPr sz="1200"/>
            </a:lvl3pPr>
            <a:lvl4pPr marL="1535565" indent="0">
              <a:buNone/>
              <a:defRPr sz="1000"/>
            </a:lvl4pPr>
            <a:lvl5pPr marL="2047419" indent="0">
              <a:buNone/>
              <a:defRPr sz="1000"/>
            </a:lvl5pPr>
            <a:lvl6pPr marL="2559273" indent="0">
              <a:buNone/>
              <a:defRPr sz="1000"/>
            </a:lvl6pPr>
            <a:lvl7pPr marL="3071127" indent="0">
              <a:buNone/>
              <a:defRPr sz="1000"/>
            </a:lvl7pPr>
            <a:lvl8pPr marL="3582981" indent="0">
              <a:buNone/>
              <a:defRPr sz="1000"/>
            </a:lvl8pPr>
            <a:lvl9pPr marL="409483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3"/>
            <a:ext cx="54864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1855" indent="0">
              <a:buNone/>
              <a:defRPr sz="3200"/>
            </a:lvl2pPr>
            <a:lvl3pPr marL="1023710" indent="0">
              <a:buNone/>
              <a:defRPr sz="2700"/>
            </a:lvl3pPr>
            <a:lvl4pPr marL="1535565" indent="0">
              <a:buNone/>
              <a:defRPr sz="2300"/>
            </a:lvl4pPr>
            <a:lvl5pPr marL="2047419" indent="0">
              <a:buNone/>
              <a:defRPr sz="2300"/>
            </a:lvl5pPr>
            <a:lvl6pPr marL="2559273" indent="0">
              <a:buNone/>
              <a:defRPr sz="2300"/>
            </a:lvl6pPr>
            <a:lvl7pPr marL="3071127" indent="0">
              <a:buNone/>
              <a:defRPr sz="2300"/>
            </a:lvl7pPr>
            <a:lvl8pPr marL="3582981" indent="0">
              <a:buNone/>
              <a:defRPr sz="2300"/>
            </a:lvl8pPr>
            <a:lvl9pPr marL="4094837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1855" indent="0">
              <a:buNone/>
              <a:defRPr sz="1300"/>
            </a:lvl2pPr>
            <a:lvl3pPr marL="1023710" indent="0">
              <a:buNone/>
              <a:defRPr sz="1200"/>
            </a:lvl3pPr>
            <a:lvl4pPr marL="1535565" indent="0">
              <a:buNone/>
              <a:defRPr sz="1000"/>
            </a:lvl4pPr>
            <a:lvl5pPr marL="2047419" indent="0">
              <a:buNone/>
              <a:defRPr sz="1000"/>
            </a:lvl5pPr>
            <a:lvl6pPr marL="2559273" indent="0">
              <a:buNone/>
              <a:defRPr sz="1000"/>
            </a:lvl6pPr>
            <a:lvl7pPr marL="3071127" indent="0">
              <a:buNone/>
              <a:defRPr sz="1000"/>
            </a:lvl7pPr>
            <a:lvl8pPr marL="3582981" indent="0">
              <a:buNone/>
              <a:defRPr sz="1000"/>
            </a:lvl8pPr>
            <a:lvl9pPr marL="409483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1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A704-0A9B-459E-BE93-0D9BB93A1F6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5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94114-AB1F-45F7-A26D-0488135E10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99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20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6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0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4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6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51" indent="0">
              <a:buNone/>
              <a:defRPr sz="2300" b="1"/>
            </a:lvl2pPr>
            <a:lvl3pPr marL="1024103" indent="0">
              <a:buNone/>
              <a:defRPr sz="2000" b="1"/>
            </a:lvl3pPr>
            <a:lvl4pPr marL="1536153" indent="0">
              <a:buNone/>
              <a:defRPr sz="1800" b="1"/>
            </a:lvl4pPr>
            <a:lvl5pPr marL="2048205" indent="0">
              <a:buNone/>
              <a:defRPr sz="1800" b="1"/>
            </a:lvl5pPr>
            <a:lvl6pPr marL="2560256" indent="0">
              <a:buNone/>
              <a:defRPr sz="1800" b="1"/>
            </a:lvl6pPr>
            <a:lvl7pPr marL="3072308" indent="0">
              <a:buNone/>
              <a:defRPr sz="1800" b="1"/>
            </a:lvl7pPr>
            <a:lvl8pPr marL="3584358" indent="0">
              <a:buNone/>
              <a:defRPr sz="1800" b="1"/>
            </a:lvl8pPr>
            <a:lvl9pPr marL="409641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51" indent="0">
              <a:buNone/>
              <a:defRPr sz="2300" b="1"/>
            </a:lvl2pPr>
            <a:lvl3pPr marL="1024103" indent="0">
              <a:buNone/>
              <a:defRPr sz="2000" b="1"/>
            </a:lvl3pPr>
            <a:lvl4pPr marL="1536153" indent="0">
              <a:buNone/>
              <a:defRPr sz="1800" b="1"/>
            </a:lvl4pPr>
            <a:lvl5pPr marL="2048205" indent="0">
              <a:buNone/>
              <a:defRPr sz="1800" b="1"/>
            </a:lvl5pPr>
            <a:lvl6pPr marL="2560256" indent="0">
              <a:buNone/>
              <a:defRPr sz="1800" b="1"/>
            </a:lvl6pPr>
            <a:lvl7pPr marL="3072308" indent="0">
              <a:buNone/>
              <a:defRPr sz="1800" b="1"/>
            </a:lvl7pPr>
            <a:lvl8pPr marL="3584358" indent="0">
              <a:buNone/>
              <a:defRPr sz="1800" b="1"/>
            </a:lvl8pPr>
            <a:lvl9pPr marL="409641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7" tIns="38399" rIns="76797" bIns="38399" rtlCol="0" anchor="ctr"/>
          <a:lstStyle/>
          <a:p>
            <a:pPr algn="ctr" defTabSz="768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7" tIns="38399" rIns="76797" bIns="38399" rtlCol="0" anchor="ctr"/>
          <a:lstStyle/>
          <a:p>
            <a:pPr algn="ctr" defTabSz="768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0" y="6396227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2051" indent="0">
              <a:buNone/>
              <a:defRPr sz="1300"/>
            </a:lvl2pPr>
            <a:lvl3pPr marL="1024103" indent="0">
              <a:buNone/>
              <a:defRPr sz="1200"/>
            </a:lvl3pPr>
            <a:lvl4pPr marL="1536153" indent="0">
              <a:buNone/>
              <a:defRPr sz="1000"/>
            </a:lvl4pPr>
            <a:lvl5pPr marL="2048205" indent="0">
              <a:buNone/>
              <a:defRPr sz="1000"/>
            </a:lvl5pPr>
            <a:lvl6pPr marL="2560256" indent="0">
              <a:buNone/>
              <a:defRPr sz="1000"/>
            </a:lvl6pPr>
            <a:lvl7pPr marL="3072308" indent="0">
              <a:buNone/>
              <a:defRPr sz="1000"/>
            </a:lvl7pPr>
            <a:lvl8pPr marL="3584358" indent="0">
              <a:buNone/>
              <a:defRPr sz="1000"/>
            </a:lvl8pPr>
            <a:lvl9pPr marL="409641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2051" indent="0">
              <a:buNone/>
              <a:defRPr sz="3200"/>
            </a:lvl2pPr>
            <a:lvl3pPr marL="1024103" indent="0">
              <a:buNone/>
              <a:defRPr sz="2700"/>
            </a:lvl3pPr>
            <a:lvl4pPr marL="1536153" indent="0">
              <a:buNone/>
              <a:defRPr sz="2300"/>
            </a:lvl4pPr>
            <a:lvl5pPr marL="2048205" indent="0">
              <a:buNone/>
              <a:defRPr sz="2300"/>
            </a:lvl5pPr>
            <a:lvl6pPr marL="2560256" indent="0">
              <a:buNone/>
              <a:defRPr sz="2300"/>
            </a:lvl6pPr>
            <a:lvl7pPr marL="3072308" indent="0">
              <a:buNone/>
              <a:defRPr sz="2300"/>
            </a:lvl7pPr>
            <a:lvl8pPr marL="3584358" indent="0">
              <a:buNone/>
              <a:defRPr sz="2300"/>
            </a:lvl8pPr>
            <a:lvl9pPr marL="4096410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2051" indent="0">
              <a:buNone/>
              <a:defRPr sz="1300"/>
            </a:lvl2pPr>
            <a:lvl3pPr marL="1024103" indent="0">
              <a:buNone/>
              <a:defRPr sz="1200"/>
            </a:lvl3pPr>
            <a:lvl4pPr marL="1536153" indent="0">
              <a:buNone/>
              <a:defRPr sz="1000"/>
            </a:lvl4pPr>
            <a:lvl5pPr marL="2048205" indent="0">
              <a:buNone/>
              <a:defRPr sz="1000"/>
            </a:lvl5pPr>
            <a:lvl6pPr marL="2560256" indent="0">
              <a:buNone/>
              <a:defRPr sz="1000"/>
            </a:lvl6pPr>
            <a:lvl7pPr marL="3072308" indent="0">
              <a:buNone/>
              <a:defRPr sz="1000"/>
            </a:lvl7pPr>
            <a:lvl8pPr marL="3584358" indent="0">
              <a:buNone/>
              <a:defRPr sz="1000"/>
            </a:lvl8pPr>
            <a:lvl9pPr marL="409641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4" indent="0">
              <a:buNone/>
              <a:defRPr sz="1000"/>
            </a:lvl3pPr>
            <a:lvl4pPr marL="1370986" indent="0">
              <a:buNone/>
              <a:defRPr sz="900"/>
            </a:lvl4pPr>
            <a:lvl5pPr marL="1827981" indent="0">
              <a:buNone/>
              <a:defRPr sz="900"/>
            </a:lvl5pPr>
            <a:lvl6pPr marL="2284971" indent="0">
              <a:buNone/>
              <a:defRPr sz="900"/>
            </a:lvl6pPr>
            <a:lvl7pPr marL="2741972" indent="0">
              <a:buNone/>
              <a:defRPr sz="900"/>
            </a:lvl7pPr>
            <a:lvl8pPr marL="3198965" indent="0">
              <a:buNone/>
              <a:defRPr sz="900"/>
            </a:lvl8pPr>
            <a:lvl9pPr marL="36559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2312B-AD80-4CEC-83E4-8A3037D87C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944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3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1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2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A704-0A9B-459E-BE93-0D9BB93A1F6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4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96" indent="0">
              <a:buNone/>
              <a:defRPr sz="2800"/>
            </a:lvl2pPr>
            <a:lvl3pPr marL="913994" indent="0">
              <a:buNone/>
              <a:defRPr sz="2400"/>
            </a:lvl3pPr>
            <a:lvl4pPr marL="1370986" indent="0">
              <a:buNone/>
              <a:defRPr sz="2000"/>
            </a:lvl4pPr>
            <a:lvl5pPr marL="1827981" indent="0">
              <a:buNone/>
              <a:defRPr sz="2000"/>
            </a:lvl5pPr>
            <a:lvl6pPr marL="2284971" indent="0">
              <a:buNone/>
              <a:defRPr sz="2000"/>
            </a:lvl6pPr>
            <a:lvl7pPr marL="2741972" indent="0">
              <a:buNone/>
              <a:defRPr sz="2000"/>
            </a:lvl7pPr>
            <a:lvl8pPr marL="3198965" indent="0">
              <a:buNone/>
              <a:defRPr sz="2000"/>
            </a:lvl8pPr>
            <a:lvl9pPr marL="36559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4" indent="0">
              <a:buNone/>
              <a:defRPr sz="1000"/>
            </a:lvl3pPr>
            <a:lvl4pPr marL="1370986" indent="0">
              <a:buNone/>
              <a:defRPr sz="900"/>
            </a:lvl4pPr>
            <a:lvl5pPr marL="1827981" indent="0">
              <a:buNone/>
              <a:defRPr sz="900"/>
            </a:lvl5pPr>
            <a:lvl6pPr marL="2284971" indent="0">
              <a:buNone/>
              <a:defRPr sz="900"/>
            </a:lvl6pPr>
            <a:lvl7pPr marL="2741972" indent="0">
              <a:buNone/>
              <a:defRPr sz="900"/>
            </a:lvl7pPr>
            <a:lvl8pPr marL="3198965" indent="0">
              <a:buNone/>
              <a:defRPr sz="900"/>
            </a:lvl8pPr>
            <a:lvl9pPr marL="36559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D337E-D0DE-4F7C-91EF-7E91BE6496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26" tIns="45663" rIns="91326" bIns="456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326" tIns="45663" rIns="91326" bIns="456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02953E-313A-4C53-8177-272CC87547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1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39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6" indent="-342746" algn="l" defTabSz="9139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0" indent="-285621" algn="l" defTabSz="9139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9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3" indent="-228496" algn="l" defTabSz="9139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0" indent="-228496" algn="l" defTabSz="9139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3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0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9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4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6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1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1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2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5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2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663" rIns="91326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663" rIns="91326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E7869A-899B-4DFE-BBBC-318F504F20D6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9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69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6" indent="-3427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0" indent="-2856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9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3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0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3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0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9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4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6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1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1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2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5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2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663" rIns="91326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663" rIns="91326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E7869A-899B-4DFE-BBBC-318F504F20D6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0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69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6" indent="-3427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0" indent="-2856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9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3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0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3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0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9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4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6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1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1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2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5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2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663" rIns="91326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663" rIns="91326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E7869A-899B-4DFE-BBBC-318F504F20D6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69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6" indent="-3427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0" indent="-2856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9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3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0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3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0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9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4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6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1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1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2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5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2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663" rIns="91326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663" rIns="91326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26" tIns="45663" rIns="91326" bIns="4566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E7869A-899B-4DFE-BBBC-318F504F20D6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1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69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6" indent="-3427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0" indent="-2856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9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3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0" indent="-2284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3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0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9" indent="-228496" algn="l" defTabSz="913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4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6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1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1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2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5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2" algn="l" defTabSz="913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76713" tIns="38357" rIns="76713" bIns="3835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76713" tIns="38357" rIns="76713" bIns="383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76713" tIns="38357" rIns="76713" bIns="3835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8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678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76713" tIns="38357" rIns="76713" bIns="3835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8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76713" tIns="38357" rIns="76713" bIns="3835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8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678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78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ctr" defTabSz="102371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890" indent="-383890" algn="l" defTabSz="10237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764" indent="-319906" algn="l" defTabSz="102371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636" indent="-255928" algn="l" defTabSz="10237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1489" indent="-255928" algn="l" defTabSz="102371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346" indent="-255928" algn="l" defTabSz="102371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200" indent="-255928" algn="l" defTabSz="10237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055" indent="-255928" algn="l" defTabSz="10237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909" indent="-255928" algn="l" defTabSz="10237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767" indent="-255928" algn="l" defTabSz="102371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55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710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565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419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273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127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981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837" algn="l" defTabSz="10237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76797" tIns="38399" rIns="76797" bIns="3839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76797" tIns="38399" rIns="76797" bIns="38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680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680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05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ctr" defTabSz="102410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39" indent="-384039" algn="l" defTabSz="102410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2083" indent="-320032" algn="l" defTabSz="102410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28" indent="-256025" algn="l" defTabSz="102410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179" indent="-256025" algn="l" defTabSz="102410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30" indent="-256025" algn="l" defTabSz="102410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6281" indent="-256025" algn="l" defTabSz="10241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333" indent="-256025" algn="l" defTabSz="10241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indent="-256025" algn="l" defTabSz="10241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435" indent="-256025" algn="l" defTabSz="10241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51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103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53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05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256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308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358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410" algn="l" defTabSz="10241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24" y="2133602"/>
            <a:ext cx="8984776" cy="369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6" tIns="45663" rIns="91326" bIns="45663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CẢM NGHĨ 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TRONG ĐÊM THANH TĨNH</a:t>
            </a:r>
            <a:endParaRPr lang="en-US" sz="7000" b="1" dirty="0">
              <a:solidFill>
                <a:schemeClr val="tx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(TĨNH DẠ TỨ)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Lí Bạch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0238" y="1286977"/>
            <a:ext cx="3689883" cy="646216"/>
          </a:xfrm>
          <a:prstGeom prst="rect">
            <a:avLst/>
          </a:prstGeom>
          <a:noFill/>
        </p:spPr>
        <p:txBody>
          <a:bodyPr wrap="none" lIns="91326" tIns="45663" rIns="91326" bIns="45663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/>
              </a:rPr>
              <a:t>Tiết 38. Văn bản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600200"/>
            <a:ext cx="991518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52400"/>
            <a:ext cx="7010400" cy="107720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 thơ của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 dạ tứ cùng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 thơ với bài nào sau đây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8810" y="1828801"/>
            <a:ext cx="2956224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Qua 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èo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Ngang</a:t>
            </a: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2819400"/>
            <a:ext cx="991518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1" y="3048000"/>
            <a:ext cx="2853632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4038600"/>
            <a:ext cx="99151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1" y="4267200"/>
            <a:ext cx="3578189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5334000"/>
            <a:ext cx="991518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5562600"/>
            <a:ext cx="2866456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3390900"/>
            <a:ext cx="2971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35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066800"/>
            <a:ext cx="991518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8810" y="228601"/>
            <a:ext cx="4799678" cy="584759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thơ Lý Bạch là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một....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810" y="1295400"/>
            <a:ext cx="4632901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2286000"/>
            <a:ext cx="991518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0" y="2514600"/>
            <a:ext cx="4862194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3505200"/>
            <a:ext cx="99151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3733800"/>
            <a:ext cx="4548006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4800600"/>
            <a:ext cx="991518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1" y="5029200"/>
            <a:ext cx="4791598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4457699"/>
            <a:ext cx="2057401" cy="24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7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600200"/>
            <a:ext cx="991518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28600"/>
            <a:ext cx="6781800" cy="107720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 và 4 trong bài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 dạ tứ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BPNT nào?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8810" y="1828801"/>
            <a:ext cx="1750766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2819400"/>
            <a:ext cx="991518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0" y="3048000"/>
            <a:ext cx="1491079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4038600"/>
            <a:ext cx="99151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4267200"/>
            <a:ext cx="1829313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5334000"/>
            <a:ext cx="991518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1" y="5562600"/>
            <a:ext cx="1689852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3390900"/>
            <a:ext cx="2971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46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524000"/>
            <a:ext cx="991518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1179"/>
            <a:ext cx="7170761" cy="107720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xúc chủ đạo của bài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 dạ tứ" là gì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8811" y="1762780"/>
            <a:ext cx="4493440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       </a:t>
            </a: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2743200"/>
            <a:ext cx="991518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1" y="2981981"/>
            <a:ext cx="3675908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3962400"/>
            <a:ext cx="99151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1" y="4201180"/>
            <a:ext cx="3501181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5257800"/>
            <a:ext cx="991518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1" y="5496580"/>
            <a:ext cx="3241494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3390900"/>
            <a:ext cx="2971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21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 descr="N7"/>
          <p:cNvSpPr>
            <a:spLocks noChangeArrowheads="1"/>
          </p:cNvSpPr>
          <p:nvPr/>
        </p:nvSpPr>
        <p:spPr bwMode="auto">
          <a:xfrm>
            <a:off x="838200" y="4343400"/>
            <a:ext cx="457200" cy="4572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326" tIns="45663" rIns="91326" bIns="45663" anchor="ctr"/>
          <a:lstStyle/>
          <a:p>
            <a:pPr algn="ctr" eaLnBrk="1" hangingPunct="1"/>
            <a:endParaRPr 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38200" y="2525290"/>
            <a:ext cx="8444553" cy="409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6" tIns="45663" rIns="91326" bIns="45663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Chủ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đề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bài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thơ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“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Cảm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nghĩ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trong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đêm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thanh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tĩnh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”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Đăng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sơn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hữu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ức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núi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nhớ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Vọng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nguyệt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hoài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hương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Trông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trăng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nhớ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quê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Sơn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thủy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hữu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tình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(Non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hữu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tình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Tức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cảnh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sinh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tình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cảnh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sinh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tình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pic>
        <p:nvPicPr>
          <p:cNvPr id="13386" name="Picture 74" descr="Dau hoi d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" y="8382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25264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 descr="N7"/>
          <p:cNvSpPr>
            <a:spLocks noChangeArrowheads="1"/>
          </p:cNvSpPr>
          <p:nvPr/>
        </p:nvSpPr>
        <p:spPr bwMode="auto">
          <a:xfrm>
            <a:off x="304800" y="2895600"/>
            <a:ext cx="457200" cy="4572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326" tIns="45663" rIns="91326" bIns="45663" anchor="ctr"/>
          <a:lstStyle/>
          <a:p>
            <a:pPr algn="ctr" eaLnBrk="1" hangingPunct="1"/>
            <a:endParaRPr 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1676408"/>
            <a:ext cx="8604250" cy="366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6" tIns="45663" rIns="91326" bIns="45663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sau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đây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nghĩa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gốc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“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Đê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đầu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tư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cố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hương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”?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Cúi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nhớ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cố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hương</a:t>
            </a:r>
            <a:endParaRPr lang="en-US" sz="2800" b="1" dirty="0">
              <a:solidFill>
                <a:prstClr val="black"/>
              </a:solidFill>
              <a:latin typeface="Arial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Ngẩng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nhìn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trăng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sáng</a:t>
            </a:r>
            <a:endParaRPr lang="en-US" sz="2800" b="1" dirty="0">
              <a:solidFill>
                <a:prstClr val="black"/>
              </a:solidFill>
              <a:latin typeface="Arial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Ngỡ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mặt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đất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phủ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sương</a:t>
            </a:r>
            <a:endParaRPr lang="en-US" sz="2800" b="1" dirty="0">
              <a:solidFill>
                <a:prstClr val="black"/>
              </a:solidFill>
              <a:latin typeface="Arial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giường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ánh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trăng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rọi</a:t>
            </a:r>
            <a:endParaRPr lang="en-US" sz="2800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5434" name="Picture 74" descr="Dau hoi d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53784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 descr="N7"/>
          <p:cNvSpPr>
            <a:spLocks noChangeArrowheads="1"/>
          </p:cNvSpPr>
          <p:nvPr/>
        </p:nvSpPr>
        <p:spPr bwMode="auto">
          <a:xfrm>
            <a:off x="419101" y="3048000"/>
            <a:ext cx="457200" cy="4572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91326" tIns="45663" rIns="91326" bIns="45663" anchor="ctr"/>
          <a:lstStyle/>
          <a:p>
            <a:pPr algn="ctr" eaLnBrk="1" hangingPunct="1"/>
            <a:endParaRPr 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9099" y="1295400"/>
            <a:ext cx="8724899" cy="532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6" tIns="45663" rIns="91326" bIns="45663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Bài thơ “Cảm nghĩ trong đêm thanh tĩnh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”:</a:t>
            </a:r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cách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điệu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luyện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tài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nghệ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thơ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Lí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Bạch</a:t>
            </a:r>
            <a:endParaRPr lang="en-US" sz="2800" b="1" dirty="0">
              <a:solidFill>
                <a:prstClr val="black"/>
              </a:solidFill>
              <a:latin typeface="Arial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Biểu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cách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nhẹ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nhàng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mà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thấm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thía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tình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quê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hương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sống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xa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nhà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đêm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thanh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tĩnh</a:t>
            </a:r>
            <a:endParaRPr lang="en-US" sz="2800" b="1" dirty="0">
              <a:solidFill>
                <a:prstClr val="black"/>
              </a:solidFill>
              <a:latin typeface="Arial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Miêu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tả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vẻ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đẹp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ánh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trăng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đêm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thanh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tĩnh</a:t>
            </a:r>
            <a:endParaRPr lang="en-US" sz="2800" b="1" dirty="0">
              <a:solidFill>
                <a:prstClr val="black"/>
              </a:solidFill>
              <a:latin typeface="Arial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Khắc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họa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chân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dung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xa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quê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đêm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thanh</a:t>
            </a:r>
            <a:r>
              <a:rPr lang="en-US" sz="28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/>
              </a:rPr>
              <a:t>tĩnh</a:t>
            </a:r>
            <a:endParaRPr lang="en-US" sz="2800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458" name="Picture 74" descr="Dau hoi d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9700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0" y="1447801"/>
            <a:ext cx="8991600" cy="21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6" tIns="45663" rIns="91326" bIns="45663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nl-NL" sz="4400" b="1" dirty="0">
                <a:solidFill>
                  <a:srgbClr val="F30303"/>
                </a:solidFill>
                <a:latin typeface="Arial"/>
              </a:rPr>
              <a:t>DẶN DÒ</a:t>
            </a:r>
            <a:r>
              <a:rPr lang="en-US" sz="4400" dirty="0">
                <a:solidFill>
                  <a:srgbClr val="F30303"/>
                </a:solidFill>
                <a:latin typeface="Arial"/>
              </a:rPr>
              <a:t> </a:t>
            </a:r>
          </a:p>
          <a:p>
            <a:pPr marL="571245" indent="-571245" algn="just" eaLnBrk="1" hangingPunct="1">
              <a:buFontTx/>
              <a:buChar char="-"/>
            </a:pPr>
            <a:r>
              <a:rPr lang="en-US" sz="4400" dirty="0">
                <a:solidFill>
                  <a:prstClr val="black"/>
                </a:solidFill>
                <a:latin typeface="Arial"/>
              </a:rPr>
              <a:t>Học thuộc bản phiên âm, bản dịch thơ và ghi nhớ (SGK/124)</a:t>
            </a:r>
          </a:p>
        </p:txBody>
      </p:sp>
    </p:spTree>
    <p:extLst>
      <p:ext uri="{BB962C8B-B14F-4D97-AF65-F5344CB8AC3E}">
        <p14:creationId xmlns:p14="http://schemas.microsoft.com/office/powerpoint/2010/main" val="37956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2" y="2202119"/>
            <a:ext cx="2971799" cy="31423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0047" y="2034153"/>
            <a:ext cx="3443307" cy="584642"/>
          </a:xfrm>
          <a:prstGeom prst="rect">
            <a:avLst/>
          </a:prstGeom>
        </p:spPr>
        <p:txBody>
          <a:bodyPr wrap="none" lIns="91309" tIns="45654" rIns="91309" bIns="45654">
            <a:spAutoFit/>
          </a:bodyPr>
          <a:lstStyle/>
          <a:p>
            <a:pPr marL="274180" indent="-274180" defTabSz="76775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1B3C5"/>
              </a:buClr>
              <a:buSzPct val="95000"/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(701 - 762)</a:t>
            </a:r>
          </a:p>
        </p:txBody>
      </p:sp>
      <p:cxnSp>
        <p:nvCxnSpPr>
          <p:cNvPr id="4" name="Straight Arrow Connector 3"/>
          <p:cNvCxnSpPr>
            <a:stCxn id="2" idx="3"/>
            <a:endCxn id="3" idx="1"/>
          </p:cNvCxnSpPr>
          <p:nvPr/>
        </p:nvCxnSpPr>
        <p:spPr>
          <a:xfrm flipV="1">
            <a:off x="3289031" y="2326474"/>
            <a:ext cx="1491016" cy="14468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84763" y="3163684"/>
            <a:ext cx="3886199" cy="1077085"/>
          </a:xfrm>
          <a:prstGeom prst="rect">
            <a:avLst/>
          </a:prstGeom>
        </p:spPr>
        <p:txBody>
          <a:bodyPr wrap="square" lIns="91309" tIns="45654" rIns="91309" bIns="45654">
            <a:spAutoFit/>
          </a:bodyPr>
          <a:lstStyle/>
          <a:p>
            <a:pPr algn="just" defTabSz="76775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1B3C5"/>
              </a:buClr>
              <a:buSzPct val="95000"/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2" idx="3"/>
            <a:endCxn id="5" idx="1"/>
          </p:cNvCxnSpPr>
          <p:nvPr/>
        </p:nvCxnSpPr>
        <p:spPr>
          <a:xfrm flipV="1">
            <a:off x="3289031" y="3702227"/>
            <a:ext cx="1595732" cy="710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56161" y="5105404"/>
            <a:ext cx="3886199" cy="1077085"/>
          </a:xfrm>
          <a:prstGeom prst="rect">
            <a:avLst/>
          </a:prstGeom>
        </p:spPr>
        <p:txBody>
          <a:bodyPr wrap="square" lIns="91309" tIns="45654" rIns="91309" bIns="45654">
            <a:spAutoFit/>
          </a:bodyPr>
          <a:lstStyle/>
          <a:p>
            <a:pPr algn="just" defTabSz="767752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1B3C5"/>
              </a:buClr>
              <a:buSzPct val="95000"/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2" idx="3"/>
            <a:endCxn id="7" idx="1"/>
          </p:cNvCxnSpPr>
          <p:nvPr/>
        </p:nvCxnSpPr>
        <p:spPr>
          <a:xfrm>
            <a:off x="3289031" y="3773318"/>
            <a:ext cx="1467130" cy="18706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533400" y="4556"/>
            <a:ext cx="8229600" cy="757451"/>
          </a:xfrm>
          <a:prstGeom prst="rect">
            <a:avLst/>
          </a:prstGeom>
        </p:spPr>
        <p:txBody>
          <a:bodyPr lIns="91342" tIns="45671" rIns="91342" bIns="45671">
            <a:normAutofit/>
          </a:bodyPr>
          <a:lstStyle>
            <a:lvl1pPr algn="ctr" defTabSz="102410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I. ĐỌC – HIỂU CHÚ THÍCH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03126" y="762001"/>
            <a:ext cx="2819400" cy="702464"/>
          </a:xfrm>
          <a:prstGeom prst="rect">
            <a:avLst/>
          </a:prstGeom>
        </p:spPr>
        <p:txBody>
          <a:bodyPr lIns="91342" tIns="45671" rIns="91342" bIns="45671">
            <a:normAutofit/>
          </a:bodyPr>
          <a:lstStyle>
            <a:lvl1pPr marL="384039" indent="-384039" algn="l" defTabSz="102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2083" indent="-320032" algn="l" defTabSz="10241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28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2179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230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6281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8333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384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2435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Tác giả: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97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304807"/>
            <a:ext cx="3505200" cy="990600"/>
          </a:xfrm>
          <a:prstGeom prst="rect">
            <a:avLst/>
          </a:prstGeom>
        </p:spPr>
        <p:txBody>
          <a:bodyPr vert="horz" lIns="91326" tIns="45663" rIns="91326" bIns="4566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Tác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phẩm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7"/>
            <a:ext cx="4800600" cy="990600"/>
          </a:xfrm>
          <a:prstGeom prst="rect">
            <a:avLst/>
          </a:prstGeom>
        </p:spPr>
        <p:txBody>
          <a:bodyPr vert="horz" lIns="91326" tIns="45663" rIns="91326" bIns="4566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Hoàn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tác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56161" y="1171433"/>
            <a:ext cx="4800600" cy="1524000"/>
          </a:xfrm>
          <a:prstGeom prst="rect">
            <a:avLst/>
          </a:prstGeom>
        </p:spPr>
        <p:txBody>
          <a:bodyPr vert="horz" lIns="91326" tIns="45663" rIns="91326" bIns="4566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đêm</a:t>
            </a:r>
            <a:r>
              <a:rPr lang="en-US" sz="3600" dirty="0"/>
              <a:t> </a:t>
            </a:r>
            <a:r>
              <a:rPr lang="en-US" sz="3600" dirty="0" err="1"/>
              <a:t>trăng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xa</a:t>
            </a:r>
            <a:r>
              <a:rPr lang="en-US" sz="3600" dirty="0"/>
              <a:t> </a:t>
            </a:r>
            <a:r>
              <a:rPr lang="en-US" sz="3600" dirty="0" err="1"/>
              <a:t>quê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264" y="2438407"/>
            <a:ext cx="2174543" cy="990600"/>
          </a:xfrm>
          <a:prstGeom prst="rect">
            <a:avLst/>
          </a:prstGeom>
        </p:spPr>
        <p:txBody>
          <a:bodyPr vert="horz" lIns="91326" tIns="45663" rIns="91326" bIns="4566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40340" y="2452055"/>
            <a:ext cx="7103660" cy="1524000"/>
          </a:xfrm>
          <a:prstGeom prst="rect">
            <a:avLst/>
          </a:prstGeom>
        </p:spPr>
        <p:txBody>
          <a:bodyPr vert="horz" lIns="91326" tIns="45663" rIns="91326" bIns="4566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/>
              <a:t>Vọng</a:t>
            </a:r>
            <a:r>
              <a:rPr lang="en-US" sz="3600" dirty="0"/>
              <a:t> </a:t>
            </a:r>
            <a:r>
              <a:rPr lang="en-US" sz="3600" dirty="0" err="1"/>
              <a:t>nguyệt</a:t>
            </a:r>
            <a:r>
              <a:rPr lang="en-US" sz="3600" dirty="0"/>
              <a:t> </a:t>
            </a:r>
            <a:r>
              <a:rPr lang="en-US" sz="3600" dirty="0" err="1"/>
              <a:t>hoài</a:t>
            </a:r>
            <a:r>
              <a:rPr lang="en-US" sz="3600" dirty="0"/>
              <a:t> </a:t>
            </a:r>
            <a:r>
              <a:rPr lang="en-US" sz="3600" dirty="0" err="1"/>
              <a:t>hương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(</a:t>
            </a:r>
            <a:r>
              <a:rPr lang="en-US" sz="3600" dirty="0" err="1"/>
              <a:t>Trông</a:t>
            </a:r>
            <a:r>
              <a:rPr lang="en-US" sz="3600" dirty="0"/>
              <a:t> </a:t>
            </a:r>
            <a:r>
              <a:rPr lang="en-US" sz="3600" dirty="0" err="1"/>
              <a:t>trăng</a:t>
            </a:r>
            <a:r>
              <a:rPr lang="en-US" sz="3600" dirty="0"/>
              <a:t> </a:t>
            </a:r>
            <a:r>
              <a:rPr lang="en-US" sz="3600" dirty="0" err="1"/>
              <a:t>nhớ</a:t>
            </a:r>
            <a:r>
              <a:rPr lang="en-US" sz="3600" dirty="0"/>
              <a:t> </a:t>
            </a:r>
            <a:r>
              <a:rPr lang="en-US" sz="3600" dirty="0" err="1"/>
              <a:t>quê</a:t>
            </a:r>
            <a:r>
              <a:rPr lang="en-US" sz="3600" dirty="0"/>
              <a:t>)</a:t>
            </a:r>
            <a:endParaRPr lang="en-US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258" y="3810000"/>
            <a:ext cx="2365043" cy="990600"/>
          </a:xfrm>
          <a:prstGeom prst="rect">
            <a:avLst/>
          </a:prstGeom>
        </p:spPr>
        <p:txBody>
          <a:bodyPr vert="horz" lIns="91326" tIns="45663" rIns="91326" bIns="4566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75680" y="3886200"/>
            <a:ext cx="6053920" cy="990600"/>
          </a:xfrm>
          <a:prstGeom prst="rect">
            <a:avLst/>
          </a:prstGeom>
        </p:spPr>
        <p:txBody>
          <a:bodyPr vert="horz" lIns="91326" tIns="45663" rIns="91326" bIns="4566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Ngũ ngôn tứ tuyệt cổ thể</a:t>
            </a:r>
            <a:endParaRPr lang="en-US" sz="4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264" y="4572007"/>
            <a:ext cx="2174543" cy="990600"/>
          </a:xfrm>
          <a:prstGeom prst="rect">
            <a:avLst/>
          </a:prstGeom>
        </p:spPr>
        <p:txBody>
          <a:bodyPr vert="horz" lIns="91326" tIns="45663" rIns="91326" bIns="4566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cục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55048" y="4606126"/>
            <a:ext cx="2174543" cy="990600"/>
          </a:xfrm>
          <a:prstGeom prst="rect">
            <a:avLst/>
          </a:prstGeom>
        </p:spPr>
        <p:txBody>
          <a:bodyPr vert="horz" lIns="91326" tIns="45663" rIns="91326" bIns="4566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2 </a:t>
            </a:r>
            <a:r>
              <a:rPr lang="en-US" sz="3600" dirty="0" err="1"/>
              <a:t>phần</a:t>
            </a:r>
            <a:endParaRPr lang="en-US" sz="4000" dirty="0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-26158" y="1295400"/>
            <a:ext cx="9144000" cy="2743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6" tIns="45663" rIns="91326" bIns="45663" anchor="ctr"/>
          <a:lstStyle/>
          <a:p>
            <a:pPr algn="ctr"/>
            <a:r>
              <a:rPr lang="en-US" sz="3200" dirty="0" err="1">
                <a:latin typeface="+mj-lt"/>
                <a:cs typeface="Times New Roman" pitchFamily="18" charset="0"/>
              </a:rPr>
              <a:t>Phiên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Sàng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nguyệt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quang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Nghi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thượng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sương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Cử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nguyệt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Đê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hương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-6823" y="4219434"/>
            <a:ext cx="9144000" cy="26385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6" tIns="45663" rIns="91326" bIns="45663" anchor="ctr"/>
          <a:lstStyle/>
          <a:p>
            <a:pPr algn="ctr"/>
            <a:r>
              <a:rPr lang="en-US" sz="3200" dirty="0" err="1">
                <a:latin typeface="+mj-lt"/>
                <a:cs typeface="Times New Roman" pitchFamily="18" charset="0"/>
              </a:rPr>
              <a:t>Dịch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thơ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giường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ánh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trăng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rọi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Ngỡ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phủ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sương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Ngẩng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trăng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nhớ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hương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7" y="1722462"/>
            <a:ext cx="7315199" cy="4443413"/>
          </a:xfrm>
          <a:prstGeom prst="rect">
            <a:avLst/>
          </a:prstGeom>
        </p:spPr>
      </p:pic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-26158" y="1281759"/>
            <a:ext cx="9144000" cy="2743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6" tIns="45663" rIns="91326" bIns="45663" anchor="ctr"/>
          <a:lstStyle/>
          <a:p>
            <a:pPr algn="ctr"/>
            <a:r>
              <a:rPr lang="en-US" sz="3200" dirty="0" err="1">
                <a:latin typeface="+mj-lt"/>
                <a:cs typeface="Times New Roman" pitchFamily="18" charset="0"/>
              </a:rPr>
              <a:t>Phiên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FFCC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Sàng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nguyệt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quang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Nghi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thượng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sương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Cử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nguyệt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Đê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hương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-6823" y="4219434"/>
            <a:ext cx="9144000" cy="26385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6" tIns="45663" rIns="91326" bIns="45663" anchor="ctr"/>
          <a:lstStyle/>
          <a:p>
            <a:pPr algn="ctr"/>
            <a:r>
              <a:rPr lang="en-US" sz="3200" dirty="0" err="1">
                <a:latin typeface="+mj-lt"/>
                <a:cs typeface="Times New Roman" pitchFamily="18" charset="0"/>
              </a:rPr>
              <a:t>Dịch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thơ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giường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ánh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trăng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rọi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Ngỡ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phủ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sương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Ngẩng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trăng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lvl="4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nhớ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hương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8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58" y="22860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ĐỌC - HIỂU VĂN BẢN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067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256738" lvl="3" indent="0">
              <a:buNone/>
            </a:pPr>
            <a:r>
              <a:rPr lang="en-US" sz="3600" b="1" i="1" dirty="0" err="1">
                <a:solidFill>
                  <a:srgbClr val="FF0000"/>
                </a:solidFill>
              </a:rPr>
              <a:t>Sàng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tiền</a:t>
            </a:r>
            <a:r>
              <a:rPr lang="en-US" sz="3600" b="1" i="1" dirty="0">
                <a:solidFill>
                  <a:srgbClr val="FF0000"/>
                </a:solidFill>
              </a:rPr>
              <a:t> minh </a:t>
            </a:r>
            <a:r>
              <a:rPr lang="en-US" sz="3600" b="1" i="1" dirty="0" err="1">
                <a:solidFill>
                  <a:srgbClr val="FF0000"/>
                </a:solidFill>
              </a:rPr>
              <a:t>nguyệt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quang</a:t>
            </a:r>
            <a:r>
              <a:rPr lang="en-US" sz="3600" b="1" i="1" dirty="0">
                <a:solidFill>
                  <a:srgbClr val="FF0000"/>
                </a:solidFill>
              </a:rPr>
              <a:t>,</a:t>
            </a:r>
            <a:endParaRPr lang="en-US" sz="3600" dirty="0">
              <a:solidFill>
                <a:srgbClr val="FF0000"/>
              </a:solidFill>
            </a:endParaRPr>
          </a:p>
          <a:p>
            <a:pPr marL="1256738" lvl="3" indent="0">
              <a:buNone/>
            </a:pPr>
            <a:r>
              <a:rPr lang="en-US" sz="3600" b="1" i="1" dirty="0" err="1">
                <a:solidFill>
                  <a:srgbClr val="FF0000"/>
                </a:solidFill>
              </a:rPr>
              <a:t>Nghi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thị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địa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thượng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sương</a:t>
            </a:r>
            <a:r>
              <a:rPr lang="en-US" sz="3600" b="1" i="1" dirty="0">
                <a:solidFill>
                  <a:srgbClr val="FF0000"/>
                </a:solidFill>
              </a:rPr>
              <a:t>.</a:t>
            </a:r>
            <a:endParaRPr lang="en-US" sz="3600" dirty="0"/>
          </a:p>
          <a:p>
            <a:pPr marL="1256738" lvl="3" indent="0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(</a:t>
            </a:r>
            <a:r>
              <a:rPr lang="en-US" sz="3600" b="1" i="1" dirty="0" err="1">
                <a:solidFill>
                  <a:srgbClr val="C00000"/>
                </a:solidFill>
              </a:rPr>
              <a:t>Đầu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giường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ánh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trăng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rọi</a:t>
            </a:r>
            <a:r>
              <a:rPr lang="en-US" sz="3600" b="1" i="1" dirty="0">
                <a:solidFill>
                  <a:srgbClr val="C00000"/>
                </a:solidFill>
              </a:rPr>
              <a:t>,</a:t>
            </a:r>
            <a:endParaRPr lang="en-US" sz="3600" b="1" dirty="0">
              <a:solidFill>
                <a:srgbClr val="C00000"/>
              </a:solidFill>
            </a:endParaRPr>
          </a:p>
          <a:p>
            <a:pPr marL="1256738" lvl="3" indent="0">
              <a:buNone/>
            </a:pPr>
            <a:r>
              <a:rPr lang="en-US" sz="3600" b="1" i="1" dirty="0" err="1">
                <a:solidFill>
                  <a:srgbClr val="C00000"/>
                </a:solidFill>
              </a:rPr>
              <a:t>Ngỡ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mặt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đất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phủ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sương</a:t>
            </a:r>
            <a:r>
              <a:rPr lang="en-US" sz="3600" b="1" i="1" dirty="0">
                <a:solidFill>
                  <a:srgbClr val="C00000"/>
                </a:solidFill>
              </a:rPr>
              <a:t>.)</a:t>
            </a:r>
          </a:p>
          <a:p>
            <a:pPr marL="0" indent="0" algn="just">
              <a:buNone/>
            </a:pPr>
            <a:r>
              <a:rPr lang="en-US" sz="3600" dirty="0"/>
              <a:t>→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tưởng</a:t>
            </a:r>
            <a:r>
              <a:rPr lang="en-US" sz="3600" dirty="0"/>
              <a:t>, </a:t>
            </a:r>
            <a:r>
              <a:rPr lang="en-US" sz="3600" dirty="0" err="1"/>
              <a:t>tưởng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endParaRPr lang="en-US" sz="3600" dirty="0"/>
          </a:p>
          <a:p>
            <a:pPr marL="0" indent="0" algn="just">
              <a:buNone/>
            </a:pPr>
            <a:r>
              <a:rPr lang="en-US" sz="3600" b="1" dirty="0"/>
              <a:t>=&gt; </a:t>
            </a:r>
            <a:r>
              <a:rPr lang="en-US" sz="3600" b="1" dirty="0" err="1"/>
              <a:t>Vẻ</a:t>
            </a:r>
            <a:r>
              <a:rPr lang="en-US" sz="3600" b="1" dirty="0"/>
              <a:t> </a:t>
            </a:r>
            <a:r>
              <a:rPr lang="en-US" sz="3600" b="1" dirty="0" err="1"/>
              <a:t>đẹp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trăng</a:t>
            </a:r>
            <a:r>
              <a:rPr lang="en-US" sz="3600" b="1" dirty="0"/>
              <a:t> </a:t>
            </a:r>
            <a:r>
              <a:rPr lang="en-US" sz="3600" b="1" dirty="0" err="1"/>
              <a:t>dịu</a:t>
            </a:r>
            <a:r>
              <a:rPr lang="en-US" sz="3600" b="1" dirty="0"/>
              <a:t> </a:t>
            </a:r>
            <a:r>
              <a:rPr lang="en-US" sz="3600" b="1" dirty="0" err="1"/>
              <a:t>êm</a:t>
            </a:r>
            <a:r>
              <a:rPr lang="en-US" sz="3600" b="1" dirty="0"/>
              <a:t>, </a:t>
            </a:r>
            <a:r>
              <a:rPr lang="en-US" sz="3600" b="1" dirty="0" err="1"/>
              <a:t>mơ</a:t>
            </a:r>
            <a:r>
              <a:rPr lang="en-US" sz="3600" b="1" dirty="0"/>
              <a:t> </a:t>
            </a:r>
            <a:r>
              <a:rPr lang="en-US" sz="3600" b="1" dirty="0" err="1"/>
              <a:t>màng</a:t>
            </a:r>
            <a:r>
              <a:rPr lang="en-US" sz="3600" b="1" dirty="0"/>
              <a:t>, </a:t>
            </a:r>
            <a:r>
              <a:rPr lang="en-US" sz="3600" b="1" dirty="0" err="1"/>
              <a:t>yên</a:t>
            </a:r>
            <a:r>
              <a:rPr lang="en-US" sz="3600" b="1" dirty="0"/>
              <a:t> </a:t>
            </a:r>
            <a:r>
              <a:rPr lang="en-US" sz="3600" b="1" dirty="0" err="1"/>
              <a:t>tĩnh</a:t>
            </a:r>
            <a:r>
              <a:rPr lang="en-US" sz="3600" b="1" dirty="0"/>
              <a:t>.</a:t>
            </a:r>
          </a:p>
          <a:p>
            <a:pPr marL="0" indent="0" algn="just">
              <a:buNone/>
            </a:pPr>
            <a:r>
              <a:rPr lang="en-US" sz="3600" b="1" dirty="0"/>
              <a:t>=&gt; </a:t>
            </a:r>
            <a:r>
              <a:rPr lang="en-US" sz="3600" b="1" dirty="0" err="1"/>
              <a:t>Tâm</a:t>
            </a:r>
            <a:r>
              <a:rPr lang="en-US" sz="3600" b="1" dirty="0"/>
              <a:t> </a:t>
            </a:r>
            <a:r>
              <a:rPr lang="en-US" sz="3600" b="1" dirty="0" err="1"/>
              <a:t>trạng</a:t>
            </a:r>
            <a:r>
              <a:rPr lang="en-US" sz="3600" b="1" dirty="0"/>
              <a:t> </a:t>
            </a:r>
            <a:r>
              <a:rPr lang="en-US" sz="3600" b="1" dirty="0" err="1"/>
              <a:t>trằn</a:t>
            </a:r>
            <a:r>
              <a:rPr lang="en-US" sz="3600" b="1" dirty="0"/>
              <a:t> </a:t>
            </a:r>
            <a:r>
              <a:rPr lang="en-US" sz="3600" b="1" dirty="0" err="1"/>
              <a:t>trọc</a:t>
            </a:r>
            <a:r>
              <a:rPr lang="en-US" sz="3600" b="1" dirty="0"/>
              <a:t>, </a:t>
            </a:r>
            <a:r>
              <a:rPr lang="en-US" sz="3600" b="1" dirty="0" err="1"/>
              <a:t>bâng</a:t>
            </a:r>
            <a:r>
              <a:rPr lang="en-US" sz="3600" b="1" dirty="0"/>
              <a:t> </a:t>
            </a:r>
            <a:r>
              <a:rPr lang="en-US" sz="3600" b="1" dirty="0" err="1"/>
              <a:t>khuâng</a:t>
            </a:r>
            <a:r>
              <a:rPr lang="en-US" sz="3600" b="1" dirty="0"/>
              <a:t>, </a:t>
            </a:r>
            <a:r>
              <a:rPr lang="en-US" sz="3600" b="1" dirty="0" err="1"/>
              <a:t>chứa</a:t>
            </a:r>
            <a:r>
              <a:rPr lang="en-US" sz="3600" b="1" dirty="0"/>
              <a:t> </a:t>
            </a:r>
            <a:r>
              <a:rPr lang="en-US" sz="3600" b="1" dirty="0" err="1"/>
              <a:t>đầy</a:t>
            </a:r>
            <a:r>
              <a:rPr lang="en-US" sz="3600" b="1" dirty="0"/>
              <a:t> </a:t>
            </a:r>
            <a:r>
              <a:rPr lang="en-US" sz="3600" b="1" dirty="0" err="1"/>
              <a:t>ưu</a:t>
            </a:r>
            <a:r>
              <a:rPr lang="en-US" sz="3600" b="1" dirty="0"/>
              <a:t> </a:t>
            </a:r>
            <a:r>
              <a:rPr lang="en-US" sz="3600" b="1" dirty="0" err="1"/>
              <a:t>tư</a:t>
            </a:r>
            <a:r>
              <a:rPr lang="en-US" sz="3600" b="1" dirty="0"/>
              <a:t>.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7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7"/>
            <a:ext cx="8915400" cy="6553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713730" lvl="4" indent="0">
              <a:buNone/>
            </a:pPr>
            <a:r>
              <a:rPr lang="en-US" sz="3600" b="1" i="1" dirty="0" err="1">
                <a:solidFill>
                  <a:srgbClr val="FF0000"/>
                </a:solidFill>
              </a:rPr>
              <a:t>Cử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đầu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vọng</a:t>
            </a:r>
            <a:r>
              <a:rPr lang="en-US" sz="3600" b="1" i="1" dirty="0">
                <a:solidFill>
                  <a:srgbClr val="FF0000"/>
                </a:solidFill>
              </a:rPr>
              <a:t> minh </a:t>
            </a:r>
            <a:r>
              <a:rPr lang="en-US" sz="3600" b="1" i="1" dirty="0" err="1">
                <a:solidFill>
                  <a:srgbClr val="FF0000"/>
                </a:solidFill>
              </a:rPr>
              <a:t>nguyệt</a:t>
            </a:r>
            <a:r>
              <a:rPr lang="en-US" sz="3600" b="1" i="1" dirty="0">
                <a:solidFill>
                  <a:srgbClr val="FF0000"/>
                </a:solidFill>
              </a:rPr>
              <a:t>,</a:t>
            </a:r>
            <a:endParaRPr lang="en-US" sz="3600" b="1" dirty="0">
              <a:solidFill>
                <a:srgbClr val="FF0000"/>
              </a:solidFill>
            </a:endParaRPr>
          </a:p>
          <a:p>
            <a:pPr marL="1713730" lvl="4" indent="0">
              <a:buNone/>
            </a:pPr>
            <a:r>
              <a:rPr lang="en-US" sz="3600" b="1" i="1" dirty="0" err="1">
                <a:solidFill>
                  <a:srgbClr val="FF0000"/>
                </a:solidFill>
              </a:rPr>
              <a:t>Đê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đầu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tư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cố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hương</a:t>
            </a:r>
            <a:r>
              <a:rPr lang="en-US" sz="3600" b="1" i="1" dirty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  <a:p>
            <a:pPr marL="1713730" lvl="4" indent="0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(</a:t>
            </a:r>
            <a:r>
              <a:rPr lang="en-US" sz="3600" b="1" i="1" dirty="0" err="1">
                <a:solidFill>
                  <a:srgbClr val="C00000"/>
                </a:solidFill>
              </a:rPr>
              <a:t>Ngẩng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đầu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nhìn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trăng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sáng</a:t>
            </a:r>
            <a:r>
              <a:rPr lang="en-US" sz="3600" b="1" i="1" dirty="0">
                <a:solidFill>
                  <a:srgbClr val="C00000"/>
                </a:solidFill>
              </a:rPr>
              <a:t>,</a:t>
            </a:r>
            <a:endParaRPr lang="en-US" sz="3600" b="1" dirty="0">
              <a:solidFill>
                <a:srgbClr val="C00000"/>
              </a:solidFill>
            </a:endParaRPr>
          </a:p>
          <a:p>
            <a:pPr marL="1713730" lvl="4" indent="0">
              <a:buNone/>
            </a:pPr>
            <a:r>
              <a:rPr lang="en-US" sz="3600" b="1" i="1" dirty="0" err="1">
                <a:solidFill>
                  <a:srgbClr val="C00000"/>
                </a:solidFill>
              </a:rPr>
              <a:t>Cúi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đầu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nhớ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cố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hương</a:t>
            </a:r>
            <a:r>
              <a:rPr lang="en-US" sz="3600" b="1" i="1" dirty="0">
                <a:solidFill>
                  <a:srgbClr val="C00000"/>
                </a:solidFill>
              </a:rPr>
              <a:t>.)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dirty="0">
                <a:latin typeface="+mj-lt"/>
                <a:ea typeface="Times New Roman"/>
                <a:sym typeface="Symbol"/>
              </a:rPr>
              <a:t></a:t>
            </a:r>
            <a:r>
              <a:rPr lang="en-US" sz="3600" dirty="0">
                <a:latin typeface="+mj-lt"/>
                <a:ea typeface="Times New Roman"/>
              </a:rPr>
              <a:t> </a:t>
            </a:r>
            <a:r>
              <a:rPr lang="en-US" sz="3600" dirty="0" err="1">
                <a:latin typeface="+mj-lt"/>
                <a:ea typeface="Times New Roman"/>
              </a:rPr>
              <a:t>Phép</a:t>
            </a:r>
            <a:r>
              <a:rPr lang="en-US" sz="3600" dirty="0">
                <a:latin typeface="+mj-lt"/>
                <a:ea typeface="Times New Roman"/>
              </a:rPr>
              <a:t> </a:t>
            </a:r>
            <a:r>
              <a:rPr lang="en-US" sz="3600" dirty="0" err="1">
                <a:latin typeface="+mj-lt"/>
                <a:ea typeface="Times New Roman"/>
              </a:rPr>
              <a:t>đối</a:t>
            </a:r>
            <a:endParaRPr lang="en-US" sz="3600" dirty="0">
              <a:latin typeface="+mj-lt"/>
              <a:ea typeface="Times New Roman"/>
            </a:endParaRPr>
          </a:p>
          <a:p>
            <a:pPr marL="0" indent="0">
              <a:buNone/>
            </a:pPr>
            <a:r>
              <a:rPr lang="en-US" sz="3600" b="1" dirty="0"/>
              <a:t>=&gt; </a:t>
            </a:r>
            <a:r>
              <a:rPr lang="en-US" sz="3600" b="1" dirty="0" err="1"/>
              <a:t>Tình</a:t>
            </a:r>
            <a:r>
              <a:rPr lang="en-US" sz="3600" b="1" dirty="0"/>
              <a:t> </a:t>
            </a:r>
            <a:r>
              <a:rPr lang="en-US" sz="3600" b="1" dirty="0" err="1"/>
              <a:t>yêu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nỗi</a:t>
            </a:r>
            <a:r>
              <a:rPr lang="en-US" sz="3600" b="1" dirty="0"/>
              <a:t> </a:t>
            </a:r>
            <a:r>
              <a:rPr lang="en-US" sz="3600" b="1" dirty="0" err="1"/>
              <a:t>nhớ</a:t>
            </a:r>
            <a:r>
              <a:rPr lang="en-US" sz="3600" b="1" dirty="0"/>
              <a:t> </a:t>
            </a:r>
            <a:r>
              <a:rPr lang="en-US" sz="3600" b="1" dirty="0" err="1"/>
              <a:t>quê</a:t>
            </a:r>
            <a:r>
              <a:rPr lang="en-US" sz="3600" b="1" dirty="0"/>
              <a:t> da </a:t>
            </a:r>
            <a:r>
              <a:rPr lang="en-US" sz="3600" b="1" dirty="0" err="1"/>
              <a:t>diết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tác</a:t>
            </a:r>
            <a:r>
              <a:rPr lang="en-US" sz="3600" b="1" dirty="0"/>
              <a:t> </a:t>
            </a:r>
            <a:r>
              <a:rPr lang="en-US" sz="3600" b="1" dirty="0" err="1"/>
              <a:t>giả</a:t>
            </a:r>
            <a:r>
              <a:rPr lang="en-US" sz="3600" b="1" dirty="0"/>
              <a:t>.</a:t>
            </a: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524000"/>
          </a:xfrm>
        </p:spPr>
        <p:txBody>
          <a:bodyPr>
            <a:normAutofit/>
          </a:bodyPr>
          <a:lstStyle/>
          <a:p>
            <a:pPr marL="1713730" lvl="4"/>
            <a:r>
              <a:rPr lang="en-US" sz="3600" b="1" i="1" u="sng" dirty="0" err="1">
                <a:solidFill>
                  <a:srgbClr val="FF0000"/>
                </a:solidFill>
              </a:rPr>
              <a:t>Cử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đầu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</a:rPr>
              <a:t>vọng</a:t>
            </a:r>
            <a:r>
              <a:rPr lang="en-US" sz="3600" b="1" i="1" dirty="0">
                <a:solidFill>
                  <a:srgbClr val="FF0000"/>
                </a:solidFill>
              </a:rPr>
              <a:t> minh </a:t>
            </a:r>
            <a:r>
              <a:rPr lang="en-US" sz="3600" b="1" i="1" dirty="0" err="1">
                <a:solidFill>
                  <a:srgbClr val="FF0000"/>
                </a:solidFill>
              </a:rPr>
              <a:t>nguyệt</a:t>
            </a:r>
            <a:r>
              <a:rPr lang="en-US" sz="3600" b="1" i="1" dirty="0">
                <a:solidFill>
                  <a:srgbClr val="FF0000"/>
                </a:solidFill>
              </a:rPr>
              <a:t>,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i="1" u="sng" dirty="0" err="1">
                <a:solidFill>
                  <a:srgbClr val="FF0000"/>
                </a:solidFill>
              </a:rPr>
              <a:t>Đê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đầu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</a:rPr>
              <a:t>tư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cố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hương</a:t>
            </a:r>
            <a:r>
              <a:rPr lang="en-US" sz="3600" b="1" i="1" dirty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8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52401" y="838207"/>
            <a:ext cx="8001000" cy="5029200"/>
          </a:xfrm>
          <a:prstGeom prst="cloudCallout">
            <a:avLst>
              <a:gd name="adj1" fmla="val -49238"/>
              <a:gd name="adj2" fmla="val 6638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63" rIns="91326" bIns="45663" rtlCol="0" anchor="ctr"/>
          <a:lstStyle/>
          <a:p>
            <a:pPr algn="ctr"/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thân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cần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phải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tình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quê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hương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đất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mình</a:t>
            </a:r>
            <a:r>
              <a:rPr lang="es-VE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TỔNG KẾT: </a:t>
            </a:r>
            <a:r>
              <a:rPr lang="en-US" sz="3600" dirty="0"/>
              <a:t>Ghi nhớ (SGK/124)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0" y="1061120"/>
            <a:ext cx="8991600" cy="57912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Nghệ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thuật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nl-NL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dirty="0"/>
              <a:t>-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</a:t>
            </a:r>
            <a:r>
              <a:rPr lang="en-US" sz="3600" dirty="0" err="1"/>
              <a:t>giản</a:t>
            </a:r>
            <a:r>
              <a:rPr lang="en-US" sz="3600" dirty="0"/>
              <a:t> </a:t>
            </a:r>
            <a:r>
              <a:rPr lang="en-US" sz="3600" dirty="0" err="1"/>
              <a:t>dị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tinh</a:t>
            </a:r>
            <a:r>
              <a:rPr lang="en-US" sz="3600" dirty="0"/>
              <a:t> </a:t>
            </a:r>
            <a:r>
              <a:rPr lang="en-US" sz="3600" dirty="0" err="1"/>
              <a:t>luyện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- </a:t>
            </a:r>
            <a:r>
              <a:rPr lang="en-US" sz="3600" dirty="0" err="1"/>
              <a:t>Nghệ</a:t>
            </a:r>
            <a:r>
              <a:rPr lang="en-US" sz="3600" dirty="0"/>
              <a:t> </a:t>
            </a:r>
            <a:r>
              <a:rPr lang="en-US" sz="3600" dirty="0" err="1"/>
              <a:t>thuật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endParaRPr lang="en-US" sz="3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3732" y="3276602"/>
            <a:ext cx="3657600" cy="7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6" tIns="45663" rIns="91326" bIns="45663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dung: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3737" y="4114805"/>
            <a:ext cx="8801669" cy="175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6" tIns="45663" rIns="91326" bIns="45663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dirty="0">
                <a:latin typeface="+mj-lt"/>
                <a:cs typeface="Times New Roman" pitchFamily="18" charset="0"/>
              </a:rPr>
              <a:t>- </a:t>
            </a:r>
            <a:r>
              <a:rPr lang="en-US" sz="3600" dirty="0" err="1">
                <a:latin typeface="+mj-lt"/>
              </a:rPr>
              <a:t>Bài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thơ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thể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hiện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một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cách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nhẹ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nhàng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mà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thấm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thía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tình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quê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hương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của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một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người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sống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xa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nhà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trong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đêm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trăng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thanh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tĩnh</a:t>
            </a:r>
            <a:r>
              <a:rPr lang="en-US" sz="3600" dirty="0">
                <a:latin typeface="+mj-lt"/>
              </a:rPr>
              <a:t>.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066800"/>
            <a:ext cx="991518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4829" y="228602"/>
            <a:ext cx="6739277" cy="584743"/>
          </a:xfrm>
          <a:prstGeom prst="rect">
            <a:avLst/>
          </a:prstGeom>
          <a:noFill/>
        </p:spPr>
        <p:txBody>
          <a:bodyPr wrap="none" lIns="91406" tIns="45704" rIns="91406" bIns="45704" rtlCol="0">
            <a:spAutoFit/>
          </a:bodyPr>
          <a:lstStyle/>
          <a:p>
            <a:pPr algn="ctr" defTabSz="76804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8811" y="1295400"/>
            <a:ext cx="3239921" cy="523188"/>
          </a:xfrm>
          <a:prstGeom prst="rect">
            <a:avLst/>
          </a:prstGeom>
          <a:noFill/>
        </p:spPr>
        <p:txBody>
          <a:bodyPr wrap="none" lIns="91406" tIns="45704" rIns="91406" bIns="45704" rtlCol="0">
            <a:spAutoFit/>
          </a:bodyPr>
          <a:lstStyle/>
          <a:p>
            <a:pPr defTabSz="76804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2286000"/>
            <a:ext cx="991518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0" y="2514600"/>
            <a:ext cx="3251078" cy="523188"/>
          </a:xfrm>
          <a:prstGeom prst="rect">
            <a:avLst/>
          </a:prstGeom>
          <a:noFill/>
        </p:spPr>
        <p:txBody>
          <a:bodyPr wrap="none" lIns="91406" tIns="45704" rIns="91406" bIns="45704" rtlCol="0">
            <a:spAutoFit/>
          </a:bodyPr>
          <a:lstStyle/>
          <a:p>
            <a:pPr defTabSz="76804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3505200"/>
            <a:ext cx="99151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2" y="3733800"/>
            <a:ext cx="1458920" cy="523188"/>
          </a:xfrm>
          <a:prstGeom prst="rect">
            <a:avLst/>
          </a:prstGeom>
          <a:noFill/>
        </p:spPr>
        <p:txBody>
          <a:bodyPr wrap="none" lIns="91406" tIns="45704" rIns="91406" bIns="45704" rtlCol="0">
            <a:spAutoFit/>
          </a:bodyPr>
          <a:lstStyle/>
          <a:p>
            <a:pPr defTabSz="76804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</a:t>
            </a: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4800600"/>
            <a:ext cx="991518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5029200"/>
            <a:ext cx="1709054" cy="523188"/>
          </a:xfrm>
          <a:prstGeom prst="rect">
            <a:avLst/>
          </a:prstGeom>
          <a:noFill/>
        </p:spPr>
        <p:txBody>
          <a:bodyPr wrap="none" lIns="91406" tIns="45704" rIns="91406" bIns="45704" rtlCol="0">
            <a:spAutoFit/>
          </a:bodyPr>
          <a:lstStyle/>
          <a:p>
            <a:pPr defTabSz="76804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3390900"/>
            <a:ext cx="2971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93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781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1_Office Theme</vt:lpstr>
      <vt:lpstr>PowerPoint Presentation</vt:lpstr>
      <vt:lpstr>PowerPoint Presentation</vt:lpstr>
      <vt:lpstr>PowerPoint Presentation</vt:lpstr>
      <vt:lpstr>II. ĐỌC - HIỂU VĂN BẢN</vt:lpstr>
      <vt:lpstr>PowerPoint Presentation</vt:lpstr>
      <vt:lpstr>Cử đầu vọng minh nguyệt, Đê đầu tư cố hương.</vt:lpstr>
      <vt:lpstr>PowerPoint Presentation</vt:lpstr>
      <vt:lpstr>III. TỔNG KẾT: Ghi nhớ (SGK/124)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</dc:creator>
  <cp:lastModifiedBy>Windows User</cp:lastModifiedBy>
  <cp:revision>117</cp:revision>
  <dcterms:created xsi:type="dcterms:W3CDTF">2008-03-19T06:18:14Z</dcterms:created>
  <dcterms:modified xsi:type="dcterms:W3CDTF">2021-11-08T02:43:46Z</dcterms:modified>
</cp:coreProperties>
</file>